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00" r:id="rId2"/>
    <p:sldId id="301" r:id="rId3"/>
  </p:sldIdLst>
  <p:sldSz cx="12192000" cy="6858000"/>
  <p:notesSz cx="6858000" cy="994568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han Bergström" initials="JB" lastIdx="1" clrIdx="0">
    <p:extLst>
      <p:ext uri="{19B8F6BF-5375-455C-9EA6-DF929625EA0E}">
        <p15:presenceInfo xmlns:p15="http://schemas.microsoft.com/office/powerpoint/2012/main" userId="Johan Bergströ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493" autoAdjust="0"/>
  </p:normalViewPr>
  <p:slideViewPr>
    <p:cSldViewPr snapToGrid="0">
      <p:cViewPr varScale="1">
        <p:scale>
          <a:sx n="93" d="100"/>
          <a:sy n="93" d="100"/>
        </p:scale>
        <p:origin x="84" y="7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025962-36CC-4694-8A0D-2C2813BCD1C6}" type="datetimeFigureOut">
              <a:rPr lang="sv-SE" smtClean="0"/>
              <a:t>2023-03-01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FF702C-0177-4499-9802-C1BD1AB14D1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842400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ADE063-738D-417F-82B1-54B6FFD68B95}" type="datetimeFigureOut">
              <a:rPr lang="sv-SE" smtClean="0"/>
              <a:t>2023-03-01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786362"/>
            <a:ext cx="5486400" cy="39161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D11DD0-0099-40F3-8BF8-F47B5387237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21771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5E102-EDF3-4FEC-9124-4EA378A7FA2A}" type="datetimeFigureOut">
              <a:rPr lang="sv-SE" smtClean="0"/>
              <a:t>2023-03-01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16E96-1F26-45E4-AF53-4C04557460C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7527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5E102-EDF3-4FEC-9124-4EA378A7FA2A}" type="datetimeFigureOut">
              <a:rPr lang="sv-SE" smtClean="0"/>
              <a:t>2023-03-01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16E96-1F26-45E4-AF53-4C04557460C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23891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5E102-EDF3-4FEC-9124-4EA378A7FA2A}" type="datetimeFigureOut">
              <a:rPr lang="sv-SE" smtClean="0"/>
              <a:t>2023-03-01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16E96-1F26-45E4-AF53-4C04557460C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7779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5E102-EDF3-4FEC-9124-4EA378A7FA2A}" type="datetimeFigureOut">
              <a:rPr lang="sv-SE" smtClean="0"/>
              <a:t>2023-03-01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16E96-1F26-45E4-AF53-4C04557460C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9168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5E102-EDF3-4FEC-9124-4EA378A7FA2A}" type="datetimeFigureOut">
              <a:rPr lang="sv-SE" smtClean="0"/>
              <a:t>2023-03-01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16E96-1F26-45E4-AF53-4C04557460C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20155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5E102-EDF3-4FEC-9124-4EA378A7FA2A}" type="datetimeFigureOut">
              <a:rPr lang="sv-SE" smtClean="0"/>
              <a:t>2023-03-01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16E96-1F26-45E4-AF53-4C04557460C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05563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5E102-EDF3-4FEC-9124-4EA378A7FA2A}" type="datetimeFigureOut">
              <a:rPr lang="sv-SE" smtClean="0"/>
              <a:t>2023-03-01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16E96-1F26-45E4-AF53-4C04557460C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26380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5E102-EDF3-4FEC-9124-4EA378A7FA2A}" type="datetimeFigureOut">
              <a:rPr lang="sv-SE" smtClean="0"/>
              <a:t>2023-03-01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16E96-1F26-45E4-AF53-4C04557460C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79417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5E102-EDF3-4FEC-9124-4EA378A7FA2A}" type="datetimeFigureOut">
              <a:rPr lang="sv-SE" smtClean="0"/>
              <a:t>2023-03-01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16E96-1F26-45E4-AF53-4C04557460C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7342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5E102-EDF3-4FEC-9124-4EA378A7FA2A}" type="datetimeFigureOut">
              <a:rPr lang="sv-SE" smtClean="0"/>
              <a:t>2023-03-01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16E96-1F26-45E4-AF53-4C04557460C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73090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5E102-EDF3-4FEC-9124-4EA378A7FA2A}" type="datetimeFigureOut">
              <a:rPr lang="sv-SE" smtClean="0"/>
              <a:t>2023-03-01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16E96-1F26-45E4-AF53-4C04557460C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61162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5E102-EDF3-4FEC-9124-4EA378A7FA2A}" type="datetimeFigureOut">
              <a:rPr lang="sv-SE" smtClean="0"/>
              <a:t>2023-03-01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C16E96-1F26-45E4-AF53-4C04557460C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09060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3262160" y="1678534"/>
            <a:ext cx="5885645" cy="355752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85720" y="24994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sv-SE" sz="4000" b="1" dirty="0"/>
              <a:t>Verksamheten i sammanfattning </a:t>
            </a:r>
            <a:br>
              <a:rPr lang="sv-SE" sz="4000" b="1" dirty="0"/>
            </a:br>
            <a:r>
              <a:rPr lang="sv-SE" sz="4000" b="1" dirty="0"/>
              <a:t>2022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0241" y="4650187"/>
            <a:ext cx="962159" cy="1171739"/>
          </a:xfrm>
          <a:prstGeom prst="rect">
            <a:avLst/>
          </a:prstGeom>
        </p:spPr>
      </p:pic>
      <p:cxnSp>
        <p:nvCxnSpPr>
          <p:cNvPr id="8" name="Rak koppling 7"/>
          <p:cNvCxnSpPr/>
          <p:nvPr/>
        </p:nvCxnSpPr>
        <p:spPr>
          <a:xfrm>
            <a:off x="482600" y="6267115"/>
            <a:ext cx="11099800" cy="0"/>
          </a:xfrm>
          <a:prstGeom prst="line">
            <a:avLst/>
          </a:prstGeom>
          <a:ln w="3810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867324" y="1943941"/>
            <a:ext cx="4934812" cy="38779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sv-SE" sz="1600" dirty="0"/>
              <a:t>Banan stängd i stort sett hela April månad.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sv-SE" sz="1600" dirty="0"/>
              <a:t>Antal greenfee lägre än 2021.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v-SE" sz="1600" dirty="0"/>
              <a:t>Antal medlemmar på samma nivå som 2021.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v-SE" sz="1600" dirty="0"/>
              <a:t>Ombyggnad av shop och reception.</a:t>
            </a:r>
          </a:p>
          <a:p>
            <a:pPr marL="285750" lvl="1" indent="-285750">
              <a:buFont typeface="Arial" pitchFamily="34" charset="0"/>
              <a:buChar char="•"/>
            </a:pPr>
            <a:r>
              <a:rPr lang="sv-SE" sz="1600" dirty="0"/>
              <a:t>Investering i maskinpark </a:t>
            </a:r>
          </a:p>
          <a:p>
            <a:pPr marL="285750" lvl="1" indent="-285750">
              <a:buFont typeface="Arial" pitchFamily="34" charset="0"/>
              <a:buChar char="•"/>
            </a:pPr>
            <a:r>
              <a:rPr lang="sv-SE" sz="1600" dirty="0"/>
              <a:t>Ökat antal Golfbilar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v-SE" sz="1600" dirty="0"/>
              <a:t>Ny hemsida på plats.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v-SE" sz="1600" dirty="0"/>
              <a:t>Arrendeavtal med Hofors Kommun för delar av banan.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v-SE" sz="1600" dirty="0"/>
              <a:t>Test av golfhäftet under en begränsad tid.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v-SE" sz="1600" dirty="0"/>
              <a:t>Positiv utveckling av samarbetet med Golfvillan.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v-SE" sz="1600" dirty="0"/>
              <a:t>Goda vitsord från golfhäftets kundenkät.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v-SE" sz="1600" dirty="0"/>
              <a:t>Resultat lägre än budget</a:t>
            </a:r>
            <a:endParaRPr lang="sv-SE" dirty="0"/>
          </a:p>
          <a:p>
            <a:pPr marL="285750" indent="-285750">
              <a:buFont typeface="Arial" pitchFamily="34" charset="0"/>
              <a:buChar char="•"/>
            </a:pPr>
            <a:endParaRPr lang="sv-SE" dirty="0"/>
          </a:p>
          <a:p>
            <a:pPr marL="285750" indent="-285750">
              <a:buFont typeface="Arial" pitchFamily="34" charset="0"/>
              <a:buChar char="•"/>
            </a:pPr>
            <a:endParaRPr lang="sv-SE" dirty="0"/>
          </a:p>
          <a:p>
            <a:pPr marL="285750" indent="-285750">
              <a:buFont typeface="Arial" pitchFamily="34" charset="0"/>
              <a:buChar char="•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2328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3121199" y="1559060"/>
            <a:ext cx="5225017" cy="429654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554393" y="662065"/>
            <a:ext cx="8657237" cy="754612"/>
          </a:xfrm>
        </p:spPr>
        <p:txBody>
          <a:bodyPr>
            <a:normAutofit fontScale="90000"/>
          </a:bodyPr>
          <a:lstStyle/>
          <a:p>
            <a:pPr algn="ctr"/>
            <a:r>
              <a:rPr lang="sv-SE" sz="4000" b="1" dirty="0"/>
              <a:t>Fokusområden</a:t>
            </a:r>
            <a:r>
              <a:rPr lang="sv-SE" b="1" dirty="0"/>
              <a:t> 2023 </a:t>
            </a:r>
            <a:br>
              <a:rPr lang="sv-SE" b="1" dirty="0"/>
            </a:br>
            <a:r>
              <a:rPr lang="sv-SE" sz="3100" b="1" dirty="0"/>
              <a:t>Marknad , Medlemmar och Gäster</a:t>
            </a:r>
            <a:br>
              <a:rPr lang="sv-SE" sz="2000" b="1" dirty="0"/>
            </a:br>
            <a:br>
              <a:rPr lang="sv-SE" sz="2000" b="1" dirty="0"/>
            </a:br>
            <a:endParaRPr lang="sv-SE" sz="2000" b="1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0241" y="4650187"/>
            <a:ext cx="962159" cy="1171739"/>
          </a:xfrm>
          <a:prstGeom prst="rect">
            <a:avLst/>
          </a:prstGeom>
        </p:spPr>
      </p:pic>
      <p:cxnSp>
        <p:nvCxnSpPr>
          <p:cNvPr id="8" name="Rak koppling 7"/>
          <p:cNvCxnSpPr/>
          <p:nvPr/>
        </p:nvCxnSpPr>
        <p:spPr>
          <a:xfrm>
            <a:off x="482600" y="6267115"/>
            <a:ext cx="11099800" cy="0"/>
          </a:xfrm>
          <a:prstGeom prst="line">
            <a:avLst/>
          </a:prstGeom>
          <a:ln w="3810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483221" y="1790880"/>
            <a:ext cx="4862995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sv-SE" sz="1600" dirty="0"/>
              <a:t>Översyn av Golfveckan.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v-SE" sz="1600" dirty="0"/>
              <a:t>Förbättrad tävlingsverksamhet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v-SE" sz="1600" dirty="0"/>
              <a:t>Förbättrat utbud och service i  shopen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v-SE" sz="1600" dirty="0"/>
              <a:t>Utökat Custom -Fit-Utbud (test av klubbor)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v-SE" sz="1600" dirty="0"/>
              <a:t>Arbeta vidare med utbytesplanen för maskiner</a:t>
            </a:r>
          </a:p>
          <a:p>
            <a:r>
              <a:rPr lang="sv-SE" sz="1600" dirty="0"/>
              <a:t>      och övrig utrustning.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sv-SE" sz="1400" dirty="0"/>
              <a:t>Byte och uppstart av  ny pumpmodul för</a:t>
            </a:r>
          </a:p>
          <a:p>
            <a:r>
              <a:rPr lang="sv-SE" sz="1400" dirty="0"/>
              <a:t>                   banbevattning</a:t>
            </a:r>
            <a:r>
              <a:rPr lang="sv-SE" sz="1600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/>
              <a:t>Revidering av sponsoraktiviteter och rutiner för genomförande 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1600" dirty="0"/>
              <a:t>Fler träningstillfällen för sponsorer</a:t>
            </a:r>
          </a:p>
          <a:p>
            <a:pPr lvl="1"/>
            <a:r>
              <a:rPr lang="sv-SE" sz="1600" dirty="0"/>
              <a:t>      och partners.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1600" dirty="0"/>
              <a:t>Ökat deltagande från styrelsen 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1600" dirty="0"/>
              <a:t>Sponsorresa till Leksand.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1600" dirty="0"/>
              <a:t>Företagsgolf.</a:t>
            </a:r>
          </a:p>
          <a:p>
            <a:endParaRPr lang="sv-SE" dirty="0">
              <a:solidFill>
                <a:schemeClr val="accent5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endParaRPr lang="sv-SE" dirty="0"/>
          </a:p>
          <a:p>
            <a:pPr marL="285750" indent="-285750">
              <a:buFont typeface="Arial" pitchFamily="34" charset="0"/>
              <a:buChar char="•"/>
            </a:pPr>
            <a:endParaRPr lang="sv-SE" dirty="0"/>
          </a:p>
          <a:p>
            <a:pPr marL="285750" indent="-285750">
              <a:buFont typeface="Arial" pitchFamily="34" charset="0"/>
              <a:buChar char="•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915238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82155</TotalTime>
  <Words>158</Words>
  <Application>Microsoft Office PowerPoint</Application>
  <PresentationFormat>Bredbild</PresentationFormat>
  <Paragraphs>31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Office-tema</vt:lpstr>
      <vt:lpstr>Verksamheten i sammanfattning  2022</vt:lpstr>
      <vt:lpstr>Fokusområden 2023  Marknad , Medlemmar och Gäster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Rekordsäsong! Slump eller välförtjänt?</dc:title>
  <dc:creator>Johan Bergström</dc:creator>
  <cp:lastModifiedBy>Robert Martinsson</cp:lastModifiedBy>
  <cp:revision>499</cp:revision>
  <cp:lastPrinted>2022-11-14T14:07:51Z</cp:lastPrinted>
  <dcterms:created xsi:type="dcterms:W3CDTF">2020-10-29T09:41:22Z</dcterms:created>
  <dcterms:modified xsi:type="dcterms:W3CDTF">2023-03-01T09:49:23Z</dcterms:modified>
  <cp:contentStatus/>
</cp:coreProperties>
</file>