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12192000" cy="6858000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Bergström" initials="JB" lastIdx="1" clrIdx="0">
    <p:extLst>
      <p:ext uri="{19B8F6BF-5375-455C-9EA6-DF929625EA0E}">
        <p15:presenceInfo xmlns:p15="http://schemas.microsoft.com/office/powerpoint/2012/main" userId="Johan Bergströ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493" autoAdjust="0"/>
  </p:normalViewPr>
  <p:slideViewPr>
    <p:cSldViewPr snapToGrid="0">
      <p:cViewPr varScale="1">
        <p:scale>
          <a:sx n="93" d="100"/>
          <a:sy n="93" d="100"/>
        </p:scale>
        <p:origin x="8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25962-36CC-4694-8A0D-2C2813BCD1C6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F702C-0177-4499-9802-C1BD1AB14D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4240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DE063-738D-417F-82B1-54B6FFD68B95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11DD0-0099-40F3-8BF8-F47B538723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77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2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89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77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6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15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5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38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41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9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16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E102-EDF3-4FEC-9124-4EA378A7FA2A}" type="datetimeFigureOut">
              <a:rPr lang="sv-SE" smtClean="0"/>
              <a:t>2023-03-01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6E96-1F26-45E4-AF53-4C04557460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906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262160" y="1678534"/>
            <a:ext cx="5885645" cy="3557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5720" y="249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/>
              <a:t>Verksamheten i sammanfattning </a:t>
            </a:r>
            <a:br>
              <a:rPr lang="sv-SE" sz="4000" b="1" dirty="0"/>
            </a:br>
            <a:r>
              <a:rPr lang="sv-SE" sz="4000" b="1" dirty="0"/>
              <a:t>2022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241" y="4650187"/>
            <a:ext cx="962159" cy="1171739"/>
          </a:xfrm>
          <a:prstGeom prst="rect">
            <a:avLst/>
          </a:prstGeom>
        </p:spPr>
      </p:pic>
      <p:cxnSp>
        <p:nvCxnSpPr>
          <p:cNvPr id="8" name="Rak koppling 7"/>
          <p:cNvCxnSpPr/>
          <p:nvPr/>
        </p:nvCxnSpPr>
        <p:spPr>
          <a:xfrm>
            <a:off x="482600" y="6267115"/>
            <a:ext cx="11099800" cy="0"/>
          </a:xfrm>
          <a:prstGeom prst="line">
            <a:avLst/>
          </a:prstGeom>
          <a:ln w="381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67324" y="1943941"/>
            <a:ext cx="4934812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Banan stängd i stort sett hela April månad.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v-SE" sz="1600" dirty="0"/>
              <a:t>Antal greenfee lägre än 2021.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Antal medlemmar på samma nivå som 2021.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Ombyggnad av shop och reception.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sv-SE" sz="1600" dirty="0"/>
              <a:t>Investering i maskinpark 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sv-SE" sz="1600" dirty="0"/>
              <a:t>Ökat antal Golfbilar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Ny hemsida på plats.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Arrendeavtal med Hofors Kommun för delar av banan.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Test av golfhäftet under en begränsad tid.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Positiv utveckling av samarbetet med Golfvillan.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Goda vitsord från golfhäftets kundenkät.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Resultat lägre än budget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3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21199" y="1559060"/>
            <a:ext cx="5225017" cy="42965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54393" y="662065"/>
            <a:ext cx="8657237" cy="754612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000" b="1" dirty="0"/>
              <a:t>Fokusområden</a:t>
            </a:r>
            <a:r>
              <a:rPr lang="sv-SE" b="1" dirty="0"/>
              <a:t> 2023 </a:t>
            </a:r>
            <a:br>
              <a:rPr lang="sv-SE" b="1" dirty="0"/>
            </a:br>
            <a:r>
              <a:rPr lang="sv-SE" sz="3100" b="1" dirty="0"/>
              <a:t>Marknad , Medlemmar och Gäster</a:t>
            </a:r>
            <a:br>
              <a:rPr lang="sv-SE" sz="2000" b="1" dirty="0"/>
            </a:br>
            <a:br>
              <a:rPr lang="sv-SE" sz="2000" b="1" dirty="0"/>
            </a:br>
            <a:endParaRPr lang="sv-SE" sz="2000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241" y="4650187"/>
            <a:ext cx="962159" cy="1171739"/>
          </a:xfrm>
          <a:prstGeom prst="rect">
            <a:avLst/>
          </a:prstGeom>
        </p:spPr>
      </p:pic>
      <p:cxnSp>
        <p:nvCxnSpPr>
          <p:cNvPr id="8" name="Rak koppling 7"/>
          <p:cNvCxnSpPr/>
          <p:nvPr/>
        </p:nvCxnSpPr>
        <p:spPr>
          <a:xfrm>
            <a:off x="482600" y="6267115"/>
            <a:ext cx="11099800" cy="0"/>
          </a:xfrm>
          <a:prstGeom prst="line">
            <a:avLst/>
          </a:prstGeom>
          <a:ln w="3810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83221" y="1790880"/>
            <a:ext cx="486299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Översyn av Golfveckan.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Förbättrad tävlingsverksamhet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Förbättrat utbud och service i  shopen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Utökat Custom -Fit-Utbud (test av klubbor)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600" dirty="0"/>
              <a:t>Arbeta vidare med utbytesplanen för maskiner</a:t>
            </a:r>
          </a:p>
          <a:p>
            <a:r>
              <a:rPr lang="sv-SE" sz="1600" dirty="0"/>
              <a:t>      och övrig utrustning.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sv-SE" sz="1400" dirty="0"/>
              <a:t>Byte och uppstart av  ny pumpmodul för</a:t>
            </a:r>
          </a:p>
          <a:p>
            <a:r>
              <a:rPr lang="sv-SE" sz="1400" dirty="0"/>
              <a:t>                   banbevattning</a:t>
            </a:r>
            <a:r>
              <a:rPr lang="sv-SE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Revidering av sponsoraktiviteter och rutiner för genomförande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Fler träningstillfällen för sponsorer</a:t>
            </a:r>
          </a:p>
          <a:p>
            <a:pPr lvl="1"/>
            <a:r>
              <a:rPr lang="sv-SE" sz="1600" dirty="0"/>
              <a:t>      och partners.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Ökat deltagande från styrelsen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Sponsorresa till Leksand.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600" dirty="0"/>
              <a:t>Företagsgolf.</a:t>
            </a:r>
          </a:p>
          <a:p>
            <a:endParaRPr lang="sv-SE" dirty="0">
              <a:solidFill>
                <a:schemeClr val="accent5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152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82155</TotalTime>
  <Words>158</Words>
  <Application>Microsoft Office PowerPoint</Application>
  <PresentationFormat>Bredbild</PresentationFormat>
  <Paragraphs>31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Verksamheten i sammanfattning  2022</vt:lpstr>
      <vt:lpstr>Fokusområden 2023  Marknad , Medlemmar och Gäster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Rekordsäsong! Slump eller välförtjänt?</dc:title>
  <dc:creator>Johan Bergström</dc:creator>
  <cp:lastModifiedBy>Robert Martinsson</cp:lastModifiedBy>
  <cp:revision>499</cp:revision>
  <cp:lastPrinted>2022-11-14T14:07:51Z</cp:lastPrinted>
  <dcterms:created xsi:type="dcterms:W3CDTF">2020-10-29T09:41:22Z</dcterms:created>
  <dcterms:modified xsi:type="dcterms:W3CDTF">2023-03-01T09:49:23Z</dcterms:modified>
  <cp:contentStatus/>
</cp:coreProperties>
</file>